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57" r:id="rId4"/>
    <p:sldId id="259" r:id="rId5"/>
    <p:sldId id="284" r:id="rId6"/>
    <p:sldId id="261" r:id="rId7"/>
    <p:sldId id="263" r:id="rId8"/>
    <p:sldId id="279" r:id="rId9"/>
    <p:sldId id="266" r:id="rId10"/>
    <p:sldId id="262" r:id="rId11"/>
    <p:sldId id="264" r:id="rId12"/>
    <p:sldId id="265" r:id="rId13"/>
    <p:sldId id="267" r:id="rId14"/>
    <p:sldId id="268" r:id="rId15"/>
    <p:sldId id="269" r:id="rId16"/>
    <p:sldId id="273" r:id="rId17"/>
    <p:sldId id="270" r:id="rId18"/>
    <p:sldId id="272" r:id="rId19"/>
    <p:sldId id="276" r:id="rId20"/>
    <p:sldId id="274" r:id="rId21"/>
    <p:sldId id="275" r:id="rId22"/>
    <p:sldId id="277" r:id="rId23"/>
    <p:sldId id="278" r:id="rId24"/>
    <p:sldId id="281" r:id="rId25"/>
    <p:sldId id="282" r:id="rId26"/>
    <p:sldId id="283" r:id="rId27"/>
    <p:sldId id="287" r:id="rId28"/>
    <p:sldId id="286" r:id="rId29"/>
    <p:sldId id="28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E843-E168-4378-A052-F747DF385353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CF30-2418-4DBE-B060-FF1EEEA72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ece-mobile.com/blog/76-tutoriel-de-reparation-et-demontage-du-wiko-lenny" TargetMode="External"/><Relationship Id="rId2" Type="http://schemas.openxmlformats.org/officeDocument/2006/relationships/hyperlink" Target="https://www.youtube.com/watch?v=ypQkPs1TO7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fr-FR" dirty="0" smtClean="0"/>
              <a:t>Changer l’écran </a:t>
            </a:r>
            <a:r>
              <a:rPr lang="fr-FR" dirty="0" err="1" smtClean="0"/>
              <a:t>lcd</a:t>
            </a:r>
            <a:r>
              <a:rPr lang="fr-FR" dirty="0" smtClean="0"/>
              <a:t> cassé sur un </a:t>
            </a:r>
            <a:r>
              <a:rPr lang="fr-FR" dirty="0" err="1" smtClean="0"/>
              <a:t>Wiko</a:t>
            </a:r>
            <a:r>
              <a:rPr lang="fr-FR" dirty="0" smtClean="0"/>
              <a:t> Jerry</a:t>
            </a:r>
            <a:endParaRPr lang="fr-FR" dirty="0"/>
          </a:p>
        </p:txBody>
      </p:sp>
      <p:pic>
        <p:nvPicPr>
          <p:cNvPr id="3" name="Image 2" descr="IMG_20170309_095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3075806" cy="4101075"/>
          </a:xfrm>
          <a:prstGeom prst="rect">
            <a:avLst/>
          </a:prstGeom>
        </p:spPr>
      </p:pic>
      <p:pic>
        <p:nvPicPr>
          <p:cNvPr id="4" name="Image 3" descr="IMG_20170309_095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32856"/>
            <a:ext cx="3078341" cy="410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Dégager la nappe du micro et du vibreur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aptur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380709" cy="50019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51571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Soulever le </a:t>
            </a:r>
            <a:r>
              <a:rPr lang="fr-FR" dirty="0" err="1" smtClean="0"/>
              <a:t>scoth</a:t>
            </a:r>
            <a:r>
              <a:rPr lang="fr-FR" dirty="0" smtClean="0"/>
              <a:t> noir et couvercle marron et retirer la </a:t>
            </a:r>
            <a:r>
              <a:rPr lang="fr-FR" b="1" dirty="0" smtClean="0"/>
              <a:t>nappe de l’écran </a:t>
            </a:r>
            <a:r>
              <a:rPr lang="fr-FR" dirty="0" err="1" smtClean="0"/>
              <a:t>lcd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7809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Chauffer prudemment la </a:t>
            </a:r>
            <a:r>
              <a:rPr lang="fr-FR" b="1" dirty="0" smtClean="0"/>
              <a:t>nappe couleur </a:t>
            </a:r>
            <a:r>
              <a:rPr lang="fr-FR" dirty="0" smtClean="0"/>
              <a:t>cuivre </a:t>
            </a:r>
          </a:p>
          <a:p>
            <a:endParaRPr lang="fr-FR" dirty="0" smtClean="0"/>
          </a:p>
          <a:p>
            <a:r>
              <a:rPr lang="fr-FR" dirty="0" smtClean="0"/>
              <a:t>et décoller la délicatement après avoir sorti le micro de son logement.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67744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micro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275856" y="1844824"/>
            <a:ext cx="1368152" cy="72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347864" y="3140968"/>
            <a:ext cx="1944216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995936" y="5661248"/>
            <a:ext cx="331236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Nappe écran </a:t>
            </a:r>
            <a:r>
              <a:rPr lang="fr-FR" sz="3200" dirty="0" err="1" smtClean="0"/>
              <a:t>lcd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Captur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6811326" cy="44392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3848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nappe de l’écran </a:t>
            </a:r>
            <a:r>
              <a:rPr lang="fr-FR" dirty="0" err="1" smtClean="0"/>
              <a:t>lcd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644008" y="4941168"/>
            <a:ext cx="1008112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nappe micro et HP sonnerie (détails)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apture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390" y="1916832"/>
            <a:ext cx="6343567" cy="24838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Chauffer prudemment la </a:t>
            </a:r>
            <a:r>
              <a:rPr lang="fr-FR" b="1" dirty="0" smtClean="0"/>
              <a:t>nappe couleur </a:t>
            </a:r>
            <a:r>
              <a:rPr lang="fr-FR" dirty="0" smtClean="0"/>
              <a:t>cuivre et décoller la délicatement après avoir sorti le micro de son logement. </a:t>
            </a:r>
          </a:p>
          <a:p>
            <a:r>
              <a:rPr lang="fr-FR" dirty="0" smtClean="0"/>
              <a:t>La nappe reste solidaire de la </a:t>
            </a:r>
            <a:r>
              <a:rPr lang="fr-FR" b="1" dirty="0" smtClean="0"/>
              <a:t>carte mère !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923928" y="3429000"/>
            <a:ext cx="3024336" cy="25202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Sortir la carte …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apture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706305" cy="45999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227687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avoir vérifier que tous les connecteurs aient été enlevés, dégager sans forcer la </a:t>
            </a:r>
            <a:r>
              <a:rPr lang="fr-FR" b="1" dirty="0" smtClean="0"/>
              <a:t>carte mère , </a:t>
            </a:r>
            <a:r>
              <a:rPr lang="fr-FR" dirty="0" smtClean="0"/>
              <a:t>la partie étroite ( qui va vers</a:t>
            </a:r>
          </a:p>
          <a:p>
            <a:r>
              <a:rPr lang="fr-FR" b="1" dirty="0" smtClean="0"/>
              <a:t>la nappe micro )  </a:t>
            </a:r>
            <a:r>
              <a:rPr lang="fr-FR" dirty="0" smtClean="0"/>
              <a:t>est fragile .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15816" y="3140968"/>
            <a:ext cx="3312368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carte mère est dégagée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apture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4402374" cy="37940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227687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dégager sans forcer la </a:t>
            </a:r>
            <a:r>
              <a:rPr lang="fr-FR" b="1" dirty="0" smtClean="0"/>
              <a:t>carte mère , </a:t>
            </a:r>
            <a:r>
              <a:rPr lang="fr-FR" dirty="0" smtClean="0"/>
              <a:t>la partie étroite qui va vers</a:t>
            </a:r>
          </a:p>
          <a:p>
            <a:r>
              <a:rPr lang="fr-FR" b="1" dirty="0" smtClean="0"/>
              <a:t>la nappe micro </a:t>
            </a:r>
            <a:r>
              <a:rPr lang="fr-FR" dirty="0" smtClean="0"/>
              <a:t>est fragile . </a:t>
            </a:r>
          </a:p>
          <a:p>
            <a:endParaRPr lang="fr-FR" dirty="0" smtClean="0"/>
          </a:p>
          <a:p>
            <a:r>
              <a:rPr lang="fr-FR" dirty="0" smtClean="0"/>
              <a:t>La carte mère est encore retenue par la nappe des </a:t>
            </a:r>
            <a:r>
              <a:rPr lang="fr-FR" b="1" dirty="0" smtClean="0"/>
              <a:t>boutons volume et power </a:t>
            </a:r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483768" y="4005064"/>
            <a:ext cx="3024336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carte mère séparée du bloc écran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apture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16832"/>
            <a:ext cx="4648849" cy="45250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22768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La carte mère est </a:t>
            </a:r>
            <a:r>
              <a:rPr lang="fr-FR" smtClean="0"/>
              <a:t>toujours reliée avec la </a:t>
            </a:r>
            <a:r>
              <a:rPr lang="fr-FR" dirty="0" smtClean="0"/>
              <a:t>nappe des </a:t>
            </a:r>
            <a:r>
              <a:rPr lang="fr-FR" b="1" dirty="0" smtClean="0"/>
              <a:t>boutons volumes et power </a:t>
            </a:r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347864" y="3645024"/>
            <a:ext cx="3024336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bloc écran …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4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bloc écran est composé :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1 - de la </a:t>
            </a:r>
            <a:r>
              <a:rPr lang="fr-FR" sz="2400" b="1" dirty="0" smtClean="0"/>
              <a:t>paroi </a:t>
            </a:r>
            <a:r>
              <a:rPr lang="fr-FR" sz="2400" dirty="0" smtClean="0"/>
              <a:t>sur laquelle était fixée la carte mère a carte mère</a:t>
            </a:r>
          </a:p>
          <a:p>
            <a:endParaRPr lang="fr-FR" sz="2400" dirty="0" smtClean="0"/>
          </a:p>
          <a:p>
            <a:r>
              <a:rPr lang="fr-FR" sz="2400" dirty="0" smtClean="0"/>
              <a:t>2 – de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qui est collé par un adhésif double face à l’intérieur de la paroi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3 – de </a:t>
            </a:r>
            <a:r>
              <a:rPr lang="fr-FR" sz="2400" b="1" dirty="0" smtClean="0"/>
              <a:t>l’écran tactile e</a:t>
            </a:r>
            <a:r>
              <a:rPr lang="fr-FR" sz="2400" dirty="0" smtClean="0"/>
              <a:t>xtérieur </a:t>
            </a:r>
            <a:endParaRPr lang="fr-FR" sz="2400" dirty="0"/>
          </a:p>
        </p:txBody>
      </p:sp>
      <p:pic>
        <p:nvPicPr>
          <p:cNvPr id="8" name="Image 7" descr="Capture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076151" cy="289672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3635896" y="2492896"/>
            <a:ext cx="2736304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707904" y="2420888"/>
            <a:ext cx="3312368" cy="29523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Décoller l’écran tactile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4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 l’aide d’un </a:t>
            </a:r>
            <a:r>
              <a:rPr lang="fr-FR" sz="2400" dirty="0" err="1" smtClean="0"/>
              <a:t>séche-cheveux</a:t>
            </a:r>
            <a:r>
              <a:rPr lang="fr-FR" sz="2400" dirty="0" smtClean="0"/>
              <a:t> chauffer  les bords 1, 2 et 3 de  </a:t>
            </a:r>
            <a:r>
              <a:rPr lang="fr-FR" sz="2400" b="1" dirty="0" smtClean="0"/>
              <a:t>l’écran tactile  </a:t>
            </a:r>
            <a:r>
              <a:rPr lang="fr-FR" sz="2400" dirty="0" smtClean="0"/>
              <a:t>pendant 2 à 3 minutes.</a:t>
            </a:r>
          </a:p>
          <a:p>
            <a:endParaRPr lang="fr-FR" sz="2400" dirty="0" smtClean="0"/>
          </a:p>
          <a:p>
            <a:r>
              <a:rPr lang="fr-FR" sz="2400" dirty="0" smtClean="0"/>
              <a:t>A l’aide de la spatule,</a:t>
            </a:r>
          </a:p>
          <a:p>
            <a:r>
              <a:rPr lang="fr-FR" sz="2400" dirty="0" smtClean="0"/>
              <a:t>Insérer la spatule (</a:t>
            </a:r>
            <a:r>
              <a:rPr lang="fr-FR" sz="2400" dirty="0" err="1" smtClean="0"/>
              <a:t>wiko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Entre la vitre et le rebord plastique de la paroi vers le bas de l’écran sans forcer </a:t>
            </a:r>
          </a:p>
          <a:p>
            <a:r>
              <a:rPr lang="fr-FR" sz="2400" dirty="0" smtClean="0"/>
              <a:t>Puis glisser la spatule tout au tour de l’écran tactile ! </a:t>
            </a:r>
            <a:endParaRPr lang="fr-FR" sz="2400" dirty="0"/>
          </a:p>
        </p:txBody>
      </p:sp>
      <p:pic>
        <p:nvPicPr>
          <p:cNvPr id="7" name="Image 6" descr="20150424_132207_tac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44712"/>
            <a:ext cx="3456384" cy="2592288"/>
          </a:xfrm>
          <a:prstGeom prst="rect">
            <a:avLst/>
          </a:prstGeom>
        </p:spPr>
      </p:pic>
      <p:pic>
        <p:nvPicPr>
          <p:cNvPr id="9" name="Image 8" descr="20150424_132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05064"/>
            <a:ext cx="3456384" cy="259228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7236296" y="4509120"/>
            <a:ext cx="1224136" cy="7200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Décoller l’écran </a:t>
            </a:r>
            <a:r>
              <a:rPr lang="fr-FR" sz="3200" dirty="0" err="1" smtClean="0"/>
              <a:t>lcd</a:t>
            </a:r>
            <a:r>
              <a:rPr lang="fr-FR" sz="3200" dirty="0" smtClean="0"/>
              <a:t> cassé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1484784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 l’aide d’un </a:t>
            </a:r>
            <a:r>
              <a:rPr lang="fr-FR" sz="2400" dirty="0" err="1" smtClean="0"/>
              <a:t>séche-cheveux</a:t>
            </a:r>
            <a:r>
              <a:rPr lang="fr-FR" sz="2400" dirty="0" smtClean="0"/>
              <a:t> chauffer  le côté métallique de la paroi pour ramollir le double-face  qui maintient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 smtClean="0"/>
              <a:t>A l’aide de la spatule,</a:t>
            </a:r>
          </a:p>
          <a:p>
            <a:r>
              <a:rPr lang="fr-FR" sz="2400" dirty="0" smtClean="0"/>
              <a:t>Insérer la spatule (</a:t>
            </a:r>
            <a:r>
              <a:rPr lang="fr-FR" sz="2400" dirty="0" err="1" smtClean="0"/>
              <a:t>wiko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Entre l’écran et le rebord plastique de la paroi vers le bas de l’écran ( cassé ) </a:t>
            </a:r>
          </a:p>
          <a:p>
            <a:r>
              <a:rPr lang="fr-FR" sz="2400" dirty="0" smtClean="0"/>
              <a:t>Puis glisser la spatule tout au tour de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! </a:t>
            </a:r>
            <a:endParaRPr lang="fr-FR" sz="2400" dirty="0"/>
          </a:p>
        </p:txBody>
      </p:sp>
      <p:pic>
        <p:nvPicPr>
          <p:cNvPr id="6" name="Image 5" descr="20150424_133034_l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413870" cy="331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pièces séparées </a:t>
            </a:r>
            <a:endParaRPr lang="fr-FR" sz="3200" dirty="0"/>
          </a:p>
        </p:txBody>
      </p:sp>
      <p:pic>
        <p:nvPicPr>
          <p:cNvPr id="4" name="Image 3" descr="IMG_20170315_103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258870"/>
            <a:ext cx="4860032" cy="3645024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1872208" y="5157192"/>
            <a:ext cx="2987824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1340768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Nettoyer l’intérieur de la paroi où se trouvait l’écran </a:t>
            </a:r>
            <a:r>
              <a:rPr lang="fr-FR" dirty="0" err="1" smtClean="0"/>
              <a:t>lcd</a:t>
            </a:r>
            <a:r>
              <a:rPr lang="fr-FR" dirty="0" smtClean="0"/>
              <a:t> pour enlever les traces de colle.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Faire de même pour l’écran tactile 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spatule </a:t>
            </a:r>
            <a:r>
              <a:rPr lang="fr-FR" dirty="0" err="1" smtClean="0"/>
              <a:t>wiko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double-face de 2 mm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699792" y="5301208"/>
            <a:ext cx="4320480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4726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changer l’écran </a:t>
            </a:r>
            <a:r>
              <a:rPr lang="fr-FR" dirty="0" err="1" smtClean="0"/>
              <a:t>lcd</a:t>
            </a:r>
            <a:r>
              <a:rPr lang="fr-FR" dirty="0" smtClean="0"/>
              <a:t> cassé sur un </a:t>
            </a:r>
            <a:r>
              <a:rPr lang="fr-FR" dirty="0" err="1" smtClean="0"/>
              <a:t>Wiko</a:t>
            </a:r>
            <a:r>
              <a:rPr lang="fr-FR" dirty="0" smtClean="0"/>
              <a:t> Jerry, j’ai trouvé sur </a:t>
            </a:r>
            <a:r>
              <a:rPr lang="fr-FR" dirty="0" err="1" smtClean="0"/>
              <a:t>Youtube</a:t>
            </a:r>
            <a:r>
              <a:rPr lang="fr-FR" dirty="0" smtClean="0"/>
              <a:t> une vidéo d’un modèle proche :  </a:t>
            </a:r>
            <a:r>
              <a:rPr lang="fr-FR" dirty="0" err="1" smtClean="0">
                <a:hlinkClick r:id="rId2"/>
              </a:rPr>
              <a:t>Wiko</a:t>
            </a:r>
            <a:r>
              <a:rPr lang="fr-FR" dirty="0" smtClean="0">
                <a:hlinkClick r:id="rId2"/>
              </a:rPr>
              <a:t> Lenny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commander les pièces, j’ai trouvé un site sérieux : </a:t>
            </a:r>
            <a:br>
              <a:rPr lang="fr-FR" dirty="0" smtClean="0"/>
            </a:br>
            <a:r>
              <a:rPr lang="fr-FR" dirty="0" err="1" smtClean="0">
                <a:hlinkClick r:id="rId3"/>
              </a:rPr>
              <a:t>piece</a:t>
            </a:r>
            <a:r>
              <a:rPr lang="fr-FR" dirty="0" smtClean="0">
                <a:hlinkClick r:id="rId3"/>
              </a:rPr>
              <a:t>-mobile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Il faut être patient et minutieux !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Préparation pour la pose de l’écran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IMG_20170315_105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327834" cy="4437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1484784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Déposer le double-face sur le fond de la paroi le long des 2 grands côtés pour coller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Puis sur le pourtour de la paroi pour coller l’écran tactile où c’est possible sans que cela gêne le remontage ( </a:t>
            </a:r>
            <a:r>
              <a:rPr lang="fr-FR" sz="2400" dirty="0" err="1" smtClean="0"/>
              <a:t>sur-épaisseur</a:t>
            </a:r>
            <a:r>
              <a:rPr lang="fr-FR" sz="2400" dirty="0" smtClean="0"/>
              <a:t> ! ) </a:t>
            </a:r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Double face ( détails )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372200" y="1628800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IMG_20170315_11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816424" cy="508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Enlever la protection du </a:t>
            </a:r>
            <a:r>
              <a:rPr lang="fr-FR" sz="3200" dirty="0" err="1" smtClean="0"/>
              <a:t>doubleface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20072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IMG_20170315_11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5364088" cy="4023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Repose de l’écran </a:t>
            </a:r>
            <a:r>
              <a:rPr lang="fr-FR" sz="3200" dirty="0" err="1" smtClean="0"/>
              <a:t>lcd</a:t>
            </a:r>
            <a:r>
              <a:rPr lang="fr-FR" sz="3200" dirty="0" smtClean="0"/>
              <a:t> et tactile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Vérifier que l’écran tactile est en place ainsi que la nappe qui doit être passée à travers du </a:t>
            </a:r>
            <a:r>
              <a:rPr lang="fr-FR" sz="2400" dirty="0" err="1" smtClean="0"/>
              <a:t>chassis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Placer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en appuyant pour qu’il colle.</a:t>
            </a:r>
          </a:p>
          <a:p>
            <a:endParaRPr lang="fr-FR" sz="2400" dirty="0" smtClean="0"/>
          </a:p>
          <a:p>
            <a:r>
              <a:rPr lang="fr-FR" sz="2400" dirty="0" smtClean="0"/>
              <a:t>Nettoyer la vitre interne de l’écran tactile et refermer le sur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après avoir enlevé le film de </a:t>
            </a:r>
            <a:r>
              <a:rPr lang="fr-FR" sz="2400" smtClean="0"/>
              <a:t>protection et en </a:t>
            </a:r>
            <a:r>
              <a:rPr lang="fr-FR" sz="2400" dirty="0" smtClean="0"/>
              <a:t>s’assurant de sa bonne position.   </a:t>
            </a:r>
          </a:p>
          <a:p>
            <a:endParaRPr lang="fr-FR" sz="2400" dirty="0" smtClean="0"/>
          </a:p>
          <a:p>
            <a:r>
              <a:rPr lang="fr-FR" sz="2400" dirty="0" smtClean="0"/>
              <a:t>Le bloc écran est terminé.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Repose de la carte mère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reste à replacer la carte mère, à reconnecter les nappes.</a:t>
            </a:r>
          </a:p>
          <a:p>
            <a:endParaRPr lang="fr-FR" sz="2400" dirty="0" smtClean="0"/>
          </a:p>
          <a:p>
            <a:r>
              <a:rPr lang="fr-FR" sz="2400" dirty="0" smtClean="0"/>
              <a:t>Une attention toute particulière pour les boutons volume et power.</a:t>
            </a:r>
          </a:p>
          <a:p>
            <a:endParaRPr lang="fr-FR" sz="2400" dirty="0" smtClean="0"/>
          </a:p>
          <a:p>
            <a:r>
              <a:rPr lang="fr-FR" sz="2400" dirty="0" smtClean="0"/>
              <a:t>Ils sont très sensibles car ils servent aussi aux commandes du mode « usine » ( mode </a:t>
            </a:r>
            <a:r>
              <a:rPr lang="fr-FR" sz="2400" dirty="0" err="1" smtClean="0"/>
              <a:t>factory</a:t>
            </a:r>
            <a:r>
              <a:rPr lang="fr-FR" sz="2400" dirty="0" smtClean="0"/>
              <a:t> ).</a:t>
            </a:r>
          </a:p>
          <a:p>
            <a:endParaRPr lang="fr-FR" sz="2400" dirty="0" smtClean="0"/>
          </a:p>
          <a:p>
            <a:r>
              <a:rPr lang="fr-FR" sz="2400" dirty="0" smtClean="0"/>
              <a:t>Attention à toute </a:t>
            </a:r>
            <a:r>
              <a:rPr lang="fr-FR" sz="2400" dirty="0" err="1" smtClean="0"/>
              <a:t>sur-épaisseur</a:t>
            </a:r>
            <a:r>
              <a:rPr lang="fr-FR" sz="2400" dirty="0" smtClean="0"/>
              <a:t> de </a:t>
            </a:r>
            <a:r>
              <a:rPr lang="fr-FR" sz="2400" dirty="0" err="1" smtClean="0"/>
              <a:t>doubleface</a:t>
            </a:r>
            <a:r>
              <a:rPr lang="fr-FR" sz="2400" dirty="0" smtClean="0"/>
              <a:t> ou de colle mal nettoyée ! 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Repose la coque arrière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5184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Vérifiez que rien n’a été oublié ! Et revissez le </a:t>
            </a:r>
            <a:r>
              <a:rPr lang="fr-FR" sz="2400" dirty="0" err="1" smtClean="0"/>
              <a:t>chassis</a:t>
            </a:r>
            <a:r>
              <a:rPr lang="fr-FR" sz="2400" dirty="0" smtClean="0"/>
              <a:t> arrière.</a:t>
            </a:r>
          </a:p>
          <a:p>
            <a:endParaRPr lang="fr-FR" sz="2400" dirty="0" smtClean="0"/>
          </a:p>
          <a:p>
            <a:r>
              <a:rPr lang="fr-FR" sz="2400" dirty="0" smtClean="0"/>
              <a:t>Remettre la carte </a:t>
            </a:r>
            <a:r>
              <a:rPr lang="fr-FR" sz="2400" dirty="0" err="1" smtClean="0"/>
              <a:t>sim</a:t>
            </a:r>
            <a:r>
              <a:rPr lang="fr-FR" sz="2400" dirty="0" smtClean="0"/>
              <a:t> et la batterie</a:t>
            </a:r>
          </a:p>
          <a:p>
            <a:endParaRPr lang="fr-FR" sz="2400" dirty="0" smtClean="0"/>
          </a:p>
          <a:p>
            <a:r>
              <a:rPr lang="fr-FR" sz="2400" dirty="0" smtClean="0"/>
              <a:t>Si la réparation est correcte, le </a:t>
            </a:r>
            <a:r>
              <a:rPr lang="fr-FR" sz="2400" dirty="0" err="1" smtClean="0"/>
              <a:t>smartphone</a:t>
            </a:r>
            <a:r>
              <a:rPr lang="fr-FR" sz="2400" dirty="0" smtClean="0"/>
              <a:t> doit se rallumer ! </a:t>
            </a:r>
          </a:p>
          <a:p>
            <a:endParaRPr lang="fr-FR" sz="2400" dirty="0" smtClean="0"/>
          </a:p>
          <a:p>
            <a:r>
              <a:rPr lang="fr-FR" sz="2400" dirty="0" smtClean="0"/>
              <a:t>Il est possible qu’il faille le rebooter !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Mode </a:t>
            </a:r>
            <a:r>
              <a:rPr lang="fr-FR" sz="3200" dirty="0" err="1" smtClean="0"/>
              <a:t>Factory</a:t>
            </a:r>
            <a:r>
              <a:rPr lang="fr-FR" sz="3200" dirty="0" smtClean="0"/>
              <a:t> sur un </a:t>
            </a:r>
            <a:r>
              <a:rPr lang="fr-FR" sz="3200" dirty="0" err="1" smtClean="0"/>
              <a:t>Wiko</a:t>
            </a:r>
            <a:r>
              <a:rPr lang="fr-FR" sz="3200" smtClean="0"/>
              <a:t> Jerry </a:t>
            </a:r>
            <a:endParaRPr lang="fr-FR" sz="3200" dirty="0"/>
          </a:p>
        </p:txBody>
      </p:sp>
      <p:pic>
        <p:nvPicPr>
          <p:cNvPr id="3" name="Image 2" descr="Factory M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5" y="1282716"/>
            <a:ext cx="5964610" cy="538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Mode </a:t>
            </a:r>
            <a:r>
              <a:rPr lang="fr-FR" sz="3200" dirty="0" err="1" smtClean="0"/>
              <a:t>Factory</a:t>
            </a:r>
            <a:r>
              <a:rPr lang="fr-FR" sz="3200" dirty="0" smtClean="0"/>
              <a:t> ou Usine </a:t>
            </a:r>
            <a:endParaRPr lang="fr-FR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258887"/>
            <a:ext cx="81734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smartphone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doit être éteint.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pressez simultanément les 2 boutons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Marche/Arrêt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Volume +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jusqu'à ce que l'écran affiche : « 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Factory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mode »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pressez le bouton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Volume +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pour sélectionner  descendre dans le menu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pressez le bouton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Marche/Arrêt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pour valider (le logo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s'affiche quelques secondes),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Mode </a:t>
            </a:r>
            <a:r>
              <a:rPr lang="fr-FR" sz="3200" dirty="0" err="1" smtClean="0"/>
              <a:t>Factory</a:t>
            </a:r>
            <a:r>
              <a:rPr lang="fr-FR" sz="3200" dirty="0" smtClean="0"/>
              <a:t> ou Usine </a:t>
            </a:r>
            <a:endParaRPr lang="fr-FR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448780"/>
            <a:ext cx="81734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sélectionner "</a:t>
            </a:r>
            <a:r>
              <a:rPr kumimoji="0" lang="fr-FR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wipe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data / </a:t>
            </a:r>
            <a:r>
              <a:rPr kumimoji="0" lang="fr-FR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factory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reset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",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pressez le bouton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Marche/Arrêt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pour valider,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sélectionner "</a:t>
            </a:r>
            <a:r>
              <a:rPr kumimoji="0" lang="fr-FR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Yes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-- </a:t>
            </a:r>
            <a:r>
              <a:rPr kumimoji="0" lang="fr-FR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delete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all user data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",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pressez le bouton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Marche/Arrêt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pour valider,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"Reboot system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now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 est présélectionné, pressez le bouton "Marche/Arrêt" pour valider.</a:t>
            </a:r>
            <a:b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Votre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smartphone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va redémarrer !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finalisation des dernières étapes peut prendre jusqu'à 12 minutes.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smtClean="0"/>
              <a:t>Bon courage !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Enlever la batterie et la carte </a:t>
            </a:r>
            <a:r>
              <a:rPr lang="fr-FR" sz="3200" dirty="0" err="1" smtClean="0"/>
              <a:t>sim</a:t>
            </a:r>
            <a:endParaRPr lang="fr-FR" sz="3200" dirty="0"/>
          </a:p>
        </p:txBody>
      </p:sp>
      <p:pic>
        <p:nvPicPr>
          <p:cNvPr id="3" name="Image 2" descr="IMG_20170309_095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Enlever les 12 vis qui tienne le </a:t>
            </a:r>
            <a:r>
              <a:rPr lang="fr-FR" sz="3200" dirty="0" err="1" smtClean="0"/>
              <a:t>chassis</a:t>
            </a:r>
            <a:r>
              <a:rPr lang="fr-FR" sz="3200" dirty="0" smtClean="0"/>
              <a:t> qui cache la carte mère </a:t>
            </a:r>
            <a:endParaRPr lang="fr-FR" sz="3200" dirty="0"/>
          </a:p>
        </p:txBody>
      </p:sp>
      <p:pic>
        <p:nvPicPr>
          <p:cNvPr id="3" name="Image 2" descr="IMG_20170309_095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3384376" cy="451250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4211960" y="1916832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72000" y="1700808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292080" y="1772816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491880" y="5661248"/>
            <a:ext cx="216024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699792" y="350100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2708920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427984" y="5661248"/>
            <a:ext cx="7200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5292080" y="5661248"/>
            <a:ext cx="648072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5292080" y="4077072"/>
            <a:ext cx="122413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5292080" y="3212976"/>
            <a:ext cx="122413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771800" y="530120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 </a:t>
            </a:r>
            <a:r>
              <a:rPr lang="fr-FR" sz="3200" dirty="0" err="1" smtClean="0"/>
              <a:t>smartphone</a:t>
            </a:r>
            <a:r>
              <a:rPr lang="fr-FR" sz="3200" dirty="0" smtClean="0"/>
              <a:t> est composé :  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148478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 d’une coque arrière qui permet d’accéder à la batterie et à la carte </a:t>
            </a:r>
            <a:r>
              <a:rPr lang="fr-FR" sz="2400" dirty="0" err="1" smtClean="0"/>
              <a:t>sim</a:t>
            </a:r>
            <a:r>
              <a:rPr lang="fr-FR" sz="2400" dirty="0" smtClean="0"/>
              <a:t> </a:t>
            </a:r>
          </a:p>
          <a:p>
            <a:pPr>
              <a:buFontTx/>
              <a:buChar char="-"/>
            </a:pPr>
            <a:r>
              <a:rPr lang="fr-FR" sz="2400" dirty="0" smtClean="0"/>
              <a:t> d’un </a:t>
            </a:r>
            <a:r>
              <a:rPr lang="fr-FR" sz="2400" dirty="0" err="1" smtClean="0"/>
              <a:t>chassis</a:t>
            </a:r>
            <a:r>
              <a:rPr lang="fr-FR" sz="2400" dirty="0" smtClean="0"/>
              <a:t> fixé par des vis sur le bloc écran, et qui protège la carte mère </a:t>
            </a:r>
          </a:p>
          <a:p>
            <a:pPr>
              <a:buFontTx/>
              <a:buChar char="-"/>
            </a:pPr>
            <a:r>
              <a:rPr lang="fr-FR" sz="2400" dirty="0" smtClean="0"/>
              <a:t> d’une carte mère fixée sur le bloc écran</a:t>
            </a:r>
          </a:p>
          <a:p>
            <a:r>
              <a:rPr lang="fr-FR" sz="2400" dirty="0" smtClean="0"/>
              <a:t>- du bloc écran qui est composé : </a:t>
            </a:r>
          </a:p>
          <a:p>
            <a:r>
              <a:rPr lang="fr-FR" sz="2400" dirty="0" smtClean="0"/>
              <a:t>1 - de la </a:t>
            </a:r>
            <a:r>
              <a:rPr lang="fr-FR" sz="2400" b="1" dirty="0" smtClean="0"/>
              <a:t>paroi </a:t>
            </a:r>
            <a:r>
              <a:rPr lang="fr-FR" sz="2400" dirty="0" smtClean="0"/>
              <a:t>sur laquelle était fixée la carte mère</a:t>
            </a:r>
          </a:p>
          <a:p>
            <a:endParaRPr lang="fr-FR" sz="2400" dirty="0" smtClean="0"/>
          </a:p>
          <a:p>
            <a:r>
              <a:rPr lang="fr-FR" sz="2400" dirty="0" smtClean="0"/>
              <a:t>2 - de l’écran </a:t>
            </a:r>
            <a:r>
              <a:rPr lang="fr-FR" sz="2400" dirty="0" err="1" smtClean="0"/>
              <a:t>lcd</a:t>
            </a:r>
            <a:r>
              <a:rPr lang="fr-FR" sz="2400" dirty="0" smtClean="0"/>
              <a:t> qui est collé par un adhésif double face à l’intérieur de la paroi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3 - de </a:t>
            </a:r>
            <a:r>
              <a:rPr lang="fr-FR" sz="2400" b="1" dirty="0" smtClean="0"/>
              <a:t>l’écran tactile </a:t>
            </a:r>
            <a:r>
              <a:rPr lang="fr-FR" sz="2400" dirty="0" smtClean="0"/>
              <a:t>( vitre extérieure )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carte mère apparait</a:t>
            </a:r>
            <a:endParaRPr lang="fr-FR" sz="3200" dirty="0"/>
          </a:p>
        </p:txBody>
      </p:sp>
      <p:pic>
        <p:nvPicPr>
          <p:cNvPr id="6" name="Image 5" descr="IMG_20170310_114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0748"/>
            <a:ext cx="7308304" cy="548122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5292080" y="24208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Déconnecter les nappes sur la carte mère</a:t>
            </a:r>
            <a:endParaRPr lang="fr-FR" sz="3200" dirty="0"/>
          </a:p>
        </p:txBody>
      </p:sp>
      <p:pic>
        <p:nvPicPr>
          <p:cNvPr id="4" name="Image 3" descr="Captur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515481" cy="550621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4499992" y="1772816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3635896" y="5589240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3707904" y="4221088"/>
            <a:ext cx="1872208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076056" y="1988840"/>
            <a:ext cx="3811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Soulever le couvercle marron et retirer</a:t>
            </a:r>
          </a:p>
          <a:p>
            <a:r>
              <a:rPr lang="fr-FR" dirty="0" smtClean="0"/>
              <a:t>la caméra arrière qui s’enlève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4365104"/>
            <a:ext cx="348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Soulever le couvercle gris et retirer</a:t>
            </a:r>
          </a:p>
          <a:p>
            <a:r>
              <a:rPr lang="fr-FR" dirty="0" smtClean="0"/>
              <a:t>la nappe de l’écran tactile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056" y="5805264"/>
            <a:ext cx="3383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Sortir le vibreur de son logement, </a:t>
            </a:r>
          </a:p>
          <a:p>
            <a:r>
              <a:rPr lang="fr-FR" dirty="0" smtClean="0"/>
              <a:t>il est collé !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Déconnecter les nappes sur la carte mère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196752"/>
            <a:ext cx="567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Soulever le couvercle marron avec la spatule </a:t>
            </a:r>
            <a:r>
              <a:rPr lang="fr-FR" dirty="0" err="1" smtClean="0"/>
              <a:t>wiko</a:t>
            </a:r>
            <a:r>
              <a:rPr lang="fr-FR" dirty="0" smtClean="0"/>
              <a:t> et retirer</a:t>
            </a:r>
          </a:p>
          <a:p>
            <a:r>
              <a:rPr lang="fr-FR" dirty="0" smtClean="0"/>
              <a:t>la caméra arrière qui s’enlève  </a:t>
            </a:r>
            <a:endParaRPr lang="fr-FR" dirty="0"/>
          </a:p>
        </p:txBody>
      </p:sp>
      <p:pic>
        <p:nvPicPr>
          <p:cNvPr id="11" name="Image 10" descr="20150424_130503_connec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690408" cy="351780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051720" y="2060848"/>
            <a:ext cx="792088" cy="24482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6480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carte mère </a:t>
            </a:r>
            <a:endParaRPr lang="fr-FR" sz="3200" dirty="0"/>
          </a:p>
        </p:txBody>
      </p:sp>
      <p:pic>
        <p:nvPicPr>
          <p:cNvPr id="4" name="Image 3" descr="Capture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5611008" cy="4944165"/>
          </a:xfrm>
          <a:prstGeom prst="rect">
            <a:avLst/>
          </a:prstGeom>
        </p:spPr>
      </p:pic>
      <p:cxnSp>
        <p:nvCxnSpPr>
          <p:cNvPr id="5" name="Connecteur droit avec flèche 4"/>
          <p:cNvCxnSpPr>
            <a:stCxn id="6" idx="2"/>
          </p:cNvCxnSpPr>
          <p:nvPr/>
        </p:nvCxnSpPr>
        <p:spPr>
          <a:xfrm flipH="1">
            <a:off x="5436096" y="5011435"/>
            <a:ext cx="1942429" cy="6498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796136" y="4365104"/>
            <a:ext cx="3164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Soulever le couvercle marron et</a:t>
            </a:r>
          </a:p>
          <a:p>
            <a:r>
              <a:rPr lang="fr-FR" dirty="0" smtClean="0"/>
              <a:t> retirer la </a:t>
            </a:r>
            <a:r>
              <a:rPr lang="fr-FR" b="1" dirty="0" smtClean="0"/>
              <a:t>caméra arrière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nappe de l’écran </a:t>
            </a:r>
            <a:r>
              <a:rPr lang="fr-FR" dirty="0" err="1" smtClean="0"/>
              <a:t>lcd</a:t>
            </a:r>
            <a:r>
              <a:rPr lang="fr-FR" dirty="0" smtClean="0"/>
              <a:t> est soulevée  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187624" y="2924944"/>
            <a:ext cx="792088" cy="22322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878</Words>
  <Application>Microsoft Office PowerPoint</Application>
  <PresentationFormat>Affichage à l'écran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Changer l’écran lcd cassé sur un Wiko Jerry</vt:lpstr>
      <vt:lpstr>Pour changer l’écran lcd cassé sur un Wiko Jerry, j’ai trouvé sur Youtube une vidéo d’un modèle proche :  Wiko Lenny  Pour commander les pièces, j’ai trouvé un site sérieux :  piece-mobile  Il faut être patient et minutieux ! </vt:lpstr>
      <vt:lpstr>Enlever la batterie et la carte sim</vt:lpstr>
      <vt:lpstr>Enlever les 12 vis qui tienne le chassis qui cache la carte mère </vt:lpstr>
      <vt:lpstr>Un smartphone est composé :  </vt:lpstr>
      <vt:lpstr>La carte mère apparait</vt:lpstr>
      <vt:lpstr>Déconnecter les nappes sur la carte mère</vt:lpstr>
      <vt:lpstr>Déconnecter les nappes sur la carte mère</vt:lpstr>
      <vt:lpstr>La carte mère </vt:lpstr>
      <vt:lpstr>Dégager la nappe du micro et du vibreur </vt:lpstr>
      <vt:lpstr>Nappe écran lcd</vt:lpstr>
      <vt:lpstr>La nappe micro et HP sonnerie (détails) </vt:lpstr>
      <vt:lpstr>Sortir la carte …</vt:lpstr>
      <vt:lpstr>La carte mère est dégagée </vt:lpstr>
      <vt:lpstr>La carte mère séparée du bloc écran </vt:lpstr>
      <vt:lpstr>Le bloc écran … </vt:lpstr>
      <vt:lpstr>Décoller l’écran tactile </vt:lpstr>
      <vt:lpstr>Décoller l’écran lcd cassé </vt:lpstr>
      <vt:lpstr>Les pièces séparées </vt:lpstr>
      <vt:lpstr>Préparation pour la pose de l’écran</vt:lpstr>
      <vt:lpstr>Double face ( détails )</vt:lpstr>
      <vt:lpstr>Enlever la protection du doubleface </vt:lpstr>
      <vt:lpstr>Repose de l’écran lcd et tactile</vt:lpstr>
      <vt:lpstr>Repose de la carte mère</vt:lpstr>
      <vt:lpstr>Repose la coque arrière </vt:lpstr>
      <vt:lpstr>Mode Factory sur un Wiko Jerry </vt:lpstr>
      <vt:lpstr>Mode Factory ou Usine </vt:lpstr>
      <vt:lpstr>Mode Factory ou Usine </vt:lpstr>
      <vt:lpstr>Bon courage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Changer un écran lcd cassé sur un Wiko Jerry</dc:title>
  <dc:creator>Alain</dc:creator>
  <cp:lastModifiedBy>Alain</cp:lastModifiedBy>
  <cp:revision>32</cp:revision>
  <dcterms:created xsi:type="dcterms:W3CDTF">2017-03-15T15:12:03Z</dcterms:created>
  <dcterms:modified xsi:type="dcterms:W3CDTF">2017-03-18T17:49:52Z</dcterms:modified>
</cp:coreProperties>
</file>